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4850018-3BCF-4F23-8FFC-ED945CAB04C9}"/>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0D4274AC-FBC3-40C9-8C51-2BE6CAD42CE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673E9F38-386C-4E99-A211-25C71923213C}"/>
              </a:ext>
            </a:extLst>
          </p:cNvPr>
          <p:cNvSpPr>
            <a:spLocks noGrp="1"/>
          </p:cNvSpPr>
          <p:nvPr>
            <p:ph type="dt" sz="half" idx="10"/>
          </p:nvPr>
        </p:nvSpPr>
        <p:spPr/>
        <p:txBody>
          <a:bodyPr/>
          <a:lstStyle/>
          <a:p>
            <a:fld id="{9ACCD4B5-B397-4CDB-8F35-D36093892551}" type="datetimeFigureOut">
              <a:rPr kumimoji="1" lang="ja-JP" altLang="en-US" smtClean="0"/>
              <a:t>2022/4/7</a:t>
            </a:fld>
            <a:endParaRPr kumimoji="1" lang="ja-JP" altLang="en-US"/>
          </a:p>
        </p:txBody>
      </p:sp>
      <p:sp>
        <p:nvSpPr>
          <p:cNvPr id="5" name="フッター プレースホルダー 4">
            <a:extLst>
              <a:ext uri="{FF2B5EF4-FFF2-40B4-BE49-F238E27FC236}">
                <a16:creationId xmlns:a16="http://schemas.microsoft.com/office/drawing/2014/main" id="{0D902C1A-BD26-4F08-91F8-4F6B4D5ECAD9}"/>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664A50A-416A-430B-883E-F65FA94EA6D8}"/>
              </a:ext>
            </a:extLst>
          </p:cNvPr>
          <p:cNvSpPr>
            <a:spLocks noGrp="1"/>
          </p:cNvSpPr>
          <p:nvPr>
            <p:ph type="sldNum" sz="quarter" idx="12"/>
          </p:nvPr>
        </p:nvSpPr>
        <p:spPr/>
        <p:txBody>
          <a:bodyPr/>
          <a:lstStyle/>
          <a:p>
            <a:fld id="{AAB72EEF-F02E-4037-9DE2-2A745227EFC1}" type="slidenum">
              <a:rPr kumimoji="1" lang="ja-JP" altLang="en-US" smtClean="0"/>
              <a:t>‹#›</a:t>
            </a:fld>
            <a:endParaRPr kumimoji="1" lang="ja-JP" altLang="en-US"/>
          </a:p>
        </p:txBody>
      </p:sp>
    </p:spTree>
    <p:extLst>
      <p:ext uri="{BB962C8B-B14F-4D97-AF65-F5344CB8AC3E}">
        <p14:creationId xmlns:p14="http://schemas.microsoft.com/office/powerpoint/2010/main" val="4058892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F6F7DBC-5764-4415-81CC-688C1B29E699}"/>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4B577969-C13A-42DC-B45B-8998E84E9D00}"/>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86F1899F-38DD-47D2-8ED4-63069D720FB4}"/>
              </a:ext>
            </a:extLst>
          </p:cNvPr>
          <p:cNvSpPr>
            <a:spLocks noGrp="1"/>
          </p:cNvSpPr>
          <p:nvPr>
            <p:ph type="dt" sz="half" idx="10"/>
          </p:nvPr>
        </p:nvSpPr>
        <p:spPr/>
        <p:txBody>
          <a:bodyPr/>
          <a:lstStyle/>
          <a:p>
            <a:fld id="{9ACCD4B5-B397-4CDB-8F35-D36093892551}" type="datetimeFigureOut">
              <a:rPr kumimoji="1" lang="ja-JP" altLang="en-US" smtClean="0"/>
              <a:t>2022/4/7</a:t>
            </a:fld>
            <a:endParaRPr kumimoji="1" lang="ja-JP" altLang="en-US"/>
          </a:p>
        </p:txBody>
      </p:sp>
      <p:sp>
        <p:nvSpPr>
          <p:cNvPr id="5" name="フッター プレースホルダー 4">
            <a:extLst>
              <a:ext uri="{FF2B5EF4-FFF2-40B4-BE49-F238E27FC236}">
                <a16:creationId xmlns:a16="http://schemas.microsoft.com/office/drawing/2014/main" id="{27A0DA08-7CBA-4471-8C1E-8010F79E1BB6}"/>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BC079F2-6F64-41C6-829F-31A530043D0F}"/>
              </a:ext>
            </a:extLst>
          </p:cNvPr>
          <p:cNvSpPr>
            <a:spLocks noGrp="1"/>
          </p:cNvSpPr>
          <p:nvPr>
            <p:ph type="sldNum" sz="quarter" idx="12"/>
          </p:nvPr>
        </p:nvSpPr>
        <p:spPr/>
        <p:txBody>
          <a:bodyPr/>
          <a:lstStyle/>
          <a:p>
            <a:fld id="{AAB72EEF-F02E-4037-9DE2-2A745227EFC1}" type="slidenum">
              <a:rPr kumimoji="1" lang="ja-JP" altLang="en-US" smtClean="0"/>
              <a:t>‹#›</a:t>
            </a:fld>
            <a:endParaRPr kumimoji="1" lang="ja-JP" altLang="en-US"/>
          </a:p>
        </p:txBody>
      </p:sp>
    </p:spTree>
    <p:extLst>
      <p:ext uri="{BB962C8B-B14F-4D97-AF65-F5344CB8AC3E}">
        <p14:creationId xmlns:p14="http://schemas.microsoft.com/office/powerpoint/2010/main" val="10928703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B85BD2D4-4148-454C-A2F9-C3B8EC23652B}"/>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0224AE61-D961-4AB6-BC1F-48C191C0FB69}"/>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3B72045-D15D-4E5E-85CD-3D4F9CBCEF78}"/>
              </a:ext>
            </a:extLst>
          </p:cNvPr>
          <p:cNvSpPr>
            <a:spLocks noGrp="1"/>
          </p:cNvSpPr>
          <p:nvPr>
            <p:ph type="dt" sz="half" idx="10"/>
          </p:nvPr>
        </p:nvSpPr>
        <p:spPr/>
        <p:txBody>
          <a:bodyPr/>
          <a:lstStyle/>
          <a:p>
            <a:fld id="{9ACCD4B5-B397-4CDB-8F35-D36093892551}" type="datetimeFigureOut">
              <a:rPr kumimoji="1" lang="ja-JP" altLang="en-US" smtClean="0"/>
              <a:t>2022/4/7</a:t>
            </a:fld>
            <a:endParaRPr kumimoji="1" lang="ja-JP" altLang="en-US"/>
          </a:p>
        </p:txBody>
      </p:sp>
      <p:sp>
        <p:nvSpPr>
          <p:cNvPr id="5" name="フッター プレースホルダー 4">
            <a:extLst>
              <a:ext uri="{FF2B5EF4-FFF2-40B4-BE49-F238E27FC236}">
                <a16:creationId xmlns:a16="http://schemas.microsoft.com/office/drawing/2014/main" id="{320164BC-BD93-4BD6-A3EC-880CD993D2A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BBAB57AE-747C-427E-90F8-61071DEADA8D}"/>
              </a:ext>
            </a:extLst>
          </p:cNvPr>
          <p:cNvSpPr>
            <a:spLocks noGrp="1"/>
          </p:cNvSpPr>
          <p:nvPr>
            <p:ph type="sldNum" sz="quarter" idx="12"/>
          </p:nvPr>
        </p:nvSpPr>
        <p:spPr/>
        <p:txBody>
          <a:bodyPr/>
          <a:lstStyle/>
          <a:p>
            <a:fld id="{AAB72EEF-F02E-4037-9DE2-2A745227EFC1}" type="slidenum">
              <a:rPr kumimoji="1" lang="ja-JP" altLang="en-US" smtClean="0"/>
              <a:t>‹#›</a:t>
            </a:fld>
            <a:endParaRPr kumimoji="1" lang="ja-JP" altLang="en-US"/>
          </a:p>
        </p:txBody>
      </p:sp>
    </p:spTree>
    <p:extLst>
      <p:ext uri="{BB962C8B-B14F-4D97-AF65-F5344CB8AC3E}">
        <p14:creationId xmlns:p14="http://schemas.microsoft.com/office/powerpoint/2010/main" val="39637764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90F6FC6-9DCD-4F06-9B9F-6BE142A0C99E}"/>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80E7E0F1-24AD-4A1E-A8E0-DD9918380618}"/>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1FA6C06E-FCB8-4BE0-9448-375C55C6B750}"/>
              </a:ext>
            </a:extLst>
          </p:cNvPr>
          <p:cNvSpPr>
            <a:spLocks noGrp="1"/>
          </p:cNvSpPr>
          <p:nvPr>
            <p:ph type="dt" sz="half" idx="10"/>
          </p:nvPr>
        </p:nvSpPr>
        <p:spPr/>
        <p:txBody>
          <a:bodyPr/>
          <a:lstStyle/>
          <a:p>
            <a:fld id="{9ACCD4B5-B397-4CDB-8F35-D36093892551}" type="datetimeFigureOut">
              <a:rPr kumimoji="1" lang="ja-JP" altLang="en-US" smtClean="0"/>
              <a:t>2022/4/7</a:t>
            </a:fld>
            <a:endParaRPr kumimoji="1" lang="ja-JP" altLang="en-US"/>
          </a:p>
        </p:txBody>
      </p:sp>
      <p:sp>
        <p:nvSpPr>
          <p:cNvPr id="5" name="フッター プレースホルダー 4">
            <a:extLst>
              <a:ext uri="{FF2B5EF4-FFF2-40B4-BE49-F238E27FC236}">
                <a16:creationId xmlns:a16="http://schemas.microsoft.com/office/drawing/2014/main" id="{079205EF-366D-41CB-A6E4-1462C58577BE}"/>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1080B42-BC00-4D6D-BC27-1C4028597BD9}"/>
              </a:ext>
            </a:extLst>
          </p:cNvPr>
          <p:cNvSpPr>
            <a:spLocks noGrp="1"/>
          </p:cNvSpPr>
          <p:nvPr>
            <p:ph type="sldNum" sz="quarter" idx="12"/>
          </p:nvPr>
        </p:nvSpPr>
        <p:spPr/>
        <p:txBody>
          <a:bodyPr/>
          <a:lstStyle/>
          <a:p>
            <a:fld id="{AAB72EEF-F02E-4037-9DE2-2A745227EFC1}" type="slidenum">
              <a:rPr kumimoji="1" lang="ja-JP" altLang="en-US" smtClean="0"/>
              <a:t>‹#›</a:t>
            </a:fld>
            <a:endParaRPr kumimoji="1" lang="ja-JP" altLang="en-US"/>
          </a:p>
        </p:txBody>
      </p:sp>
    </p:spTree>
    <p:extLst>
      <p:ext uri="{BB962C8B-B14F-4D97-AF65-F5344CB8AC3E}">
        <p14:creationId xmlns:p14="http://schemas.microsoft.com/office/powerpoint/2010/main" val="31147347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B418401-A68E-44D8-B802-8458F1A55933}"/>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52AA2C49-A2F5-453F-9C93-DC0C85A734D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868EEF28-C92C-4AB3-9172-E99DE6865DA2}"/>
              </a:ext>
            </a:extLst>
          </p:cNvPr>
          <p:cNvSpPr>
            <a:spLocks noGrp="1"/>
          </p:cNvSpPr>
          <p:nvPr>
            <p:ph type="dt" sz="half" idx="10"/>
          </p:nvPr>
        </p:nvSpPr>
        <p:spPr/>
        <p:txBody>
          <a:bodyPr/>
          <a:lstStyle/>
          <a:p>
            <a:fld id="{9ACCD4B5-B397-4CDB-8F35-D36093892551}" type="datetimeFigureOut">
              <a:rPr kumimoji="1" lang="ja-JP" altLang="en-US" smtClean="0"/>
              <a:t>2022/4/7</a:t>
            </a:fld>
            <a:endParaRPr kumimoji="1" lang="ja-JP" altLang="en-US"/>
          </a:p>
        </p:txBody>
      </p:sp>
      <p:sp>
        <p:nvSpPr>
          <p:cNvPr id="5" name="フッター プレースホルダー 4">
            <a:extLst>
              <a:ext uri="{FF2B5EF4-FFF2-40B4-BE49-F238E27FC236}">
                <a16:creationId xmlns:a16="http://schemas.microsoft.com/office/drawing/2014/main" id="{60BAB6AE-EDA8-4A39-A741-A823C050BD1A}"/>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A7DDD90-B5AB-4FE3-8D6C-64733B75F32D}"/>
              </a:ext>
            </a:extLst>
          </p:cNvPr>
          <p:cNvSpPr>
            <a:spLocks noGrp="1"/>
          </p:cNvSpPr>
          <p:nvPr>
            <p:ph type="sldNum" sz="quarter" idx="12"/>
          </p:nvPr>
        </p:nvSpPr>
        <p:spPr/>
        <p:txBody>
          <a:bodyPr/>
          <a:lstStyle/>
          <a:p>
            <a:fld id="{AAB72EEF-F02E-4037-9DE2-2A745227EFC1}" type="slidenum">
              <a:rPr kumimoji="1" lang="ja-JP" altLang="en-US" smtClean="0"/>
              <a:t>‹#›</a:t>
            </a:fld>
            <a:endParaRPr kumimoji="1" lang="ja-JP" altLang="en-US"/>
          </a:p>
        </p:txBody>
      </p:sp>
    </p:spTree>
    <p:extLst>
      <p:ext uri="{BB962C8B-B14F-4D97-AF65-F5344CB8AC3E}">
        <p14:creationId xmlns:p14="http://schemas.microsoft.com/office/powerpoint/2010/main" val="2897259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E47AD2F-3189-4411-A556-E3BA1FFF2DF3}"/>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107CD360-1506-4168-A18A-B6C48C2AB2D1}"/>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8551C76C-9C72-418F-972B-90E5FEFD5662}"/>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42ADE7DF-410A-475A-AFA2-EA75180E3868}"/>
              </a:ext>
            </a:extLst>
          </p:cNvPr>
          <p:cNvSpPr>
            <a:spLocks noGrp="1"/>
          </p:cNvSpPr>
          <p:nvPr>
            <p:ph type="dt" sz="half" idx="10"/>
          </p:nvPr>
        </p:nvSpPr>
        <p:spPr/>
        <p:txBody>
          <a:bodyPr/>
          <a:lstStyle/>
          <a:p>
            <a:fld id="{9ACCD4B5-B397-4CDB-8F35-D36093892551}" type="datetimeFigureOut">
              <a:rPr kumimoji="1" lang="ja-JP" altLang="en-US" smtClean="0"/>
              <a:t>2022/4/7</a:t>
            </a:fld>
            <a:endParaRPr kumimoji="1" lang="ja-JP" altLang="en-US"/>
          </a:p>
        </p:txBody>
      </p:sp>
      <p:sp>
        <p:nvSpPr>
          <p:cNvPr id="6" name="フッター プレースホルダー 5">
            <a:extLst>
              <a:ext uri="{FF2B5EF4-FFF2-40B4-BE49-F238E27FC236}">
                <a16:creationId xmlns:a16="http://schemas.microsoft.com/office/drawing/2014/main" id="{ACB849BB-25DD-4CC6-B21D-9D508467DF45}"/>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983B1417-0A31-41C0-97BE-903648A41A1B}"/>
              </a:ext>
            </a:extLst>
          </p:cNvPr>
          <p:cNvSpPr>
            <a:spLocks noGrp="1"/>
          </p:cNvSpPr>
          <p:nvPr>
            <p:ph type="sldNum" sz="quarter" idx="12"/>
          </p:nvPr>
        </p:nvSpPr>
        <p:spPr/>
        <p:txBody>
          <a:bodyPr/>
          <a:lstStyle/>
          <a:p>
            <a:fld id="{AAB72EEF-F02E-4037-9DE2-2A745227EFC1}" type="slidenum">
              <a:rPr kumimoji="1" lang="ja-JP" altLang="en-US" smtClean="0"/>
              <a:t>‹#›</a:t>
            </a:fld>
            <a:endParaRPr kumimoji="1" lang="ja-JP" altLang="en-US"/>
          </a:p>
        </p:txBody>
      </p:sp>
    </p:spTree>
    <p:extLst>
      <p:ext uri="{BB962C8B-B14F-4D97-AF65-F5344CB8AC3E}">
        <p14:creationId xmlns:p14="http://schemas.microsoft.com/office/powerpoint/2010/main" val="41977551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FDFE0BF-923B-42CF-ADAB-CB2B63C1334D}"/>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9B0A8F14-017D-40A2-8623-662C4E7940B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D21CC210-136C-4D4D-80AD-0567091D31D6}"/>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6CD1B3B5-4D96-4589-98DE-5D4EC6E02ED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6F464F42-13F1-45F1-AB39-09B8D34BBD9B}"/>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752524BD-060A-4913-965F-B7E90BE88373}"/>
              </a:ext>
            </a:extLst>
          </p:cNvPr>
          <p:cNvSpPr>
            <a:spLocks noGrp="1"/>
          </p:cNvSpPr>
          <p:nvPr>
            <p:ph type="dt" sz="half" idx="10"/>
          </p:nvPr>
        </p:nvSpPr>
        <p:spPr/>
        <p:txBody>
          <a:bodyPr/>
          <a:lstStyle/>
          <a:p>
            <a:fld id="{9ACCD4B5-B397-4CDB-8F35-D36093892551}" type="datetimeFigureOut">
              <a:rPr kumimoji="1" lang="ja-JP" altLang="en-US" smtClean="0"/>
              <a:t>2022/4/7</a:t>
            </a:fld>
            <a:endParaRPr kumimoji="1" lang="ja-JP" altLang="en-US"/>
          </a:p>
        </p:txBody>
      </p:sp>
      <p:sp>
        <p:nvSpPr>
          <p:cNvPr id="8" name="フッター プレースホルダー 7">
            <a:extLst>
              <a:ext uri="{FF2B5EF4-FFF2-40B4-BE49-F238E27FC236}">
                <a16:creationId xmlns:a16="http://schemas.microsoft.com/office/drawing/2014/main" id="{35531BED-3D51-4510-AA50-F9ABBF61DC48}"/>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757922E8-943B-41A0-8BC4-6CB35026C443}"/>
              </a:ext>
            </a:extLst>
          </p:cNvPr>
          <p:cNvSpPr>
            <a:spLocks noGrp="1"/>
          </p:cNvSpPr>
          <p:nvPr>
            <p:ph type="sldNum" sz="quarter" idx="12"/>
          </p:nvPr>
        </p:nvSpPr>
        <p:spPr/>
        <p:txBody>
          <a:bodyPr/>
          <a:lstStyle/>
          <a:p>
            <a:fld id="{AAB72EEF-F02E-4037-9DE2-2A745227EFC1}" type="slidenum">
              <a:rPr kumimoji="1" lang="ja-JP" altLang="en-US" smtClean="0"/>
              <a:t>‹#›</a:t>
            </a:fld>
            <a:endParaRPr kumimoji="1" lang="ja-JP" altLang="en-US"/>
          </a:p>
        </p:txBody>
      </p:sp>
    </p:spTree>
    <p:extLst>
      <p:ext uri="{BB962C8B-B14F-4D97-AF65-F5344CB8AC3E}">
        <p14:creationId xmlns:p14="http://schemas.microsoft.com/office/powerpoint/2010/main" val="10283333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4A0DC99-9945-4B3D-8914-32FBC1ED77FE}"/>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33FF3763-6DB0-43D0-94B4-556BDDC698CB}"/>
              </a:ext>
            </a:extLst>
          </p:cNvPr>
          <p:cNvSpPr>
            <a:spLocks noGrp="1"/>
          </p:cNvSpPr>
          <p:nvPr>
            <p:ph type="dt" sz="half" idx="10"/>
          </p:nvPr>
        </p:nvSpPr>
        <p:spPr/>
        <p:txBody>
          <a:bodyPr/>
          <a:lstStyle/>
          <a:p>
            <a:fld id="{9ACCD4B5-B397-4CDB-8F35-D36093892551}" type="datetimeFigureOut">
              <a:rPr kumimoji="1" lang="ja-JP" altLang="en-US" smtClean="0"/>
              <a:t>2022/4/7</a:t>
            </a:fld>
            <a:endParaRPr kumimoji="1" lang="ja-JP" altLang="en-US"/>
          </a:p>
        </p:txBody>
      </p:sp>
      <p:sp>
        <p:nvSpPr>
          <p:cNvPr id="4" name="フッター プレースホルダー 3">
            <a:extLst>
              <a:ext uri="{FF2B5EF4-FFF2-40B4-BE49-F238E27FC236}">
                <a16:creationId xmlns:a16="http://schemas.microsoft.com/office/drawing/2014/main" id="{1AF792F4-D5E2-44BD-A456-03B113B5D185}"/>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5DBCEEDE-5A5F-4F94-8EC6-C13CBF498DC9}"/>
              </a:ext>
            </a:extLst>
          </p:cNvPr>
          <p:cNvSpPr>
            <a:spLocks noGrp="1"/>
          </p:cNvSpPr>
          <p:nvPr>
            <p:ph type="sldNum" sz="quarter" idx="12"/>
          </p:nvPr>
        </p:nvSpPr>
        <p:spPr/>
        <p:txBody>
          <a:bodyPr/>
          <a:lstStyle/>
          <a:p>
            <a:fld id="{AAB72EEF-F02E-4037-9DE2-2A745227EFC1}" type="slidenum">
              <a:rPr kumimoji="1" lang="ja-JP" altLang="en-US" smtClean="0"/>
              <a:t>‹#›</a:t>
            </a:fld>
            <a:endParaRPr kumimoji="1" lang="ja-JP" altLang="en-US"/>
          </a:p>
        </p:txBody>
      </p:sp>
    </p:spTree>
    <p:extLst>
      <p:ext uri="{BB962C8B-B14F-4D97-AF65-F5344CB8AC3E}">
        <p14:creationId xmlns:p14="http://schemas.microsoft.com/office/powerpoint/2010/main" val="19635043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2E3CCA7A-DA22-46B1-B2CF-1C7B7CB2231A}"/>
              </a:ext>
            </a:extLst>
          </p:cNvPr>
          <p:cNvSpPr>
            <a:spLocks noGrp="1"/>
          </p:cNvSpPr>
          <p:nvPr>
            <p:ph type="dt" sz="half" idx="10"/>
          </p:nvPr>
        </p:nvSpPr>
        <p:spPr/>
        <p:txBody>
          <a:bodyPr/>
          <a:lstStyle/>
          <a:p>
            <a:fld id="{9ACCD4B5-B397-4CDB-8F35-D36093892551}" type="datetimeFigureOut">
              <a:rPr kumimoji="1" lang="ja-JP" altLang="en-US" smtClean="0"/>
              <a:t>2022/4/7</a:t>
            </a:fld>
            <a:endParaRPr kumimoji="1" lang="ja-JP" altLang="en-US"/>
          </a:p>
        </p:txBody>
      </p:sp>
      <p:sp>
        <p:nvSpPr>
          <p:cNvPr id="3" name="フッター プレースホルダー 2">
            <a:extLst>
              <a:ext uri="{FF2B5EF4-FFF2-40B4-BE49-F238E27FC236}">
                <a16:creationId xmlns:a16="http://schemas.microsoft.com/office/drawing/2014/main" id="{D447F224-1723-4231-AD9F-6F4D31C1D0EE}"/>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F76180BD-E0E7-48F2-9B65-5DAAD4D6CFB1}"/>
              </a:ext>
            </a:extLst>
          </p:cNvPr>
          <p:cNvSpPr>
            <a:spLocks noGrp="1"/>
          </p:cNvSpPr>
          <p:nvPr>
            <p:ph type="sldNum" sz="quarter" idx="12"/>
          </p:nvPr>
        </p:nvSpPr>
        <p:spPr/>
        <p:txBody>
          <a:bodyPr/>
          <a:lstStyle/>
          <a:p>
            <a:fld id="{AAB72EEF-F02E-4037-9DE2-2A745227EFC1}" type="slidenum">
              <a:rPr kumimoji="1" lang="ja-JP" altLang="en-US" smtClean="0"/>
              <a:t>‹#›</a:t>
            </a:fld>
            <a:endParaRPr kumimoji="1" lang="ja-JP" altLang="en-US"/>
          </a:p>
        </p:txBody>
      </p:sp>
    </p:spTree>
    <p:extLst>
      <p:ext uri="{BB962C8B-B14F-4D97-AF65-F5344CB8AC3E}">
        <p14:creationId xmlns:p14="http://schemas.microsoft.com/office/powerpoint/2010/main" val="1729592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204FD7F-4F1E-4E30-BB61-CA29CB90C9ED}"/>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D8B4BC96-8E05-4199-8DC5-1DE15AFC420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BB48B809-212B-4AF9-ADCD-E73E6B60096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5F9BAEC6-4D66-475F-9518-10EABDFBA69D}"/>
              </a:ext>
            </a:extLst>
          </p:cNvPr>
          <p:cNvSpPr>
            <a:spLocks noGrp="1"/>
          </p:cNvSpPr>
          <p:nvPr>
            <p:ph type="dt" sz="half" idx="10"/>
          </p:nvPr>
        </p:nvSpPr>
        <p:spPr/>
        <p:txBody>
          <a:bodyPr/>
          <a:lstStyle/>
          <a:p>
            <a:fld id="{9ACCD4B5-B397-4CDB-8F35-D36093892551}" type="datetimeFigureOut">
              <a:rPr kumimoji="1" lang="ja-JP" altLang="en-US" smtClean="0"/>
              <a:t>2022/4/7</a:t>
            </a:fld>
            <a:endParaRPr kumimoji="1" lang="ja-JP" altLang="en-US"/>
          </a:p>
        </p:txBody>
      </p:sp>
      <p:sp>
        <p:nvSpPr>
          <p:cNvPr id="6" name="フッター プレースホルダー 5">
            <a:extLst>
              <a:ext uri="{FF2B5EF4-FFF2-40B4-BE49-F238E27FC236}">
                <a16:creationId xmlns:a16="http://schemas.microsoft.com/office/drawing/2014/main" id="{0CA5C9B0-EC2B-4511-BC36-382149BBB31A}"/>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1F8E6B81-5AC1-4C24-8FBF-9975F6B2448F}"/>
              </a:ext>
            </a:extLst>
          </p:cNvPr>
          <p:cNvSpPr>
            <a:spLocks noGrp="1"/>
          </p:cNvSpPr>
          <p:nvPr>
            <p:ph type="sldNum" sz="quarter" idx="12"/>
          </p:nvPr>
        </p:nvSpPr>
        <p:spPr/>
        <p:txBody>
          <a:bodyPr/>
          <a:lstStyle/>
          <a:p>
            <a:fld id="{AAB72EEF-F02E-4037-9DE2-2A745227EFC1}" type="slidenum">
              <a:rPr kumimoji="1" lang="ja-JP" altLang="en-US" smtClean="0"/>
              <a:t>‹#›</a:t>
            </a:fld>
            <a:endParaRPr kumimoji="1" lang="ja-JP" altLang="en-US"/>
          </a:p>
        </p:txBody>
      </p:sp>
    </p:spTree>
    <p:extLst>
      <p:ext uri="{BB962C8B-B14F-4D97-AF65-F5344CB8AC3E}">
        <p14:creationId xmlns:p14="http://schemas.microsoft.com/office/powerpoint/2010/main" val="35045610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12E321F-F184-4260-843E-ADC4255879F8}"/>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330A57F6-F820-4797-B610-BDBB2370163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49B9A1A7-6841-4F97-B527-143F907EB6D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CD8D2BCA-9453-41D9-86BD-1CC69697C9A0}"/>
              </a:ext>
            </a:extLst>
          </p:cNvPr>
          <p:cNvSpPr>
            <a:spLocks noGrp="1"/>
          </p:cNvSpPr>
          <p:nvPr>
            <p:ph type="dt" sz="half" idx="10"/>
          </p:nvPr>
        </p:nvSpPr>
        <p:spPr/>
        <p:txBody>
          <a:bodyPr/>
          <a:lstStyle/>
          <a:p>
            <a:fld id="{9ACCD4B5-B397-4CDB-8F35-D36093892551}" type="datetimeFigureOut">
              <a:rPr kumimoji="1" lang="ja-JP" altLang="en-US" smtClean="0"/>
              <a:t>2022/4/7</a:t>
            </a:fld>
            <a:endParaRPr kumimoji="1" lang="ja-JP" altLang="en-US"/>
          </a:p>
        </p:txBody>
      </p:sp>
      <p:sp>
        <p:nvSpPr>
          <p:cNvPr id="6" name="フッター プレースホルダー 5">
            <a:extLst>
              <a:ext uri="{FF2B5EF4-FFF2-40B4-BE49-F238E27FC236}">
                <a16:creationId xmlns:a16="http://schemas.microsoft.com/office/drawing/2014/main" id="{070E7611-63C7-41FB-92D7-48D511DDB32D}"/>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68AA1115-DB88-42F8-80F2-958C9054A0C2}"/>
              </a:ext>
            </a:extLst>
          </p:cNvPr>
          <p:cNvSpPr>
            <a:spLocks noGrp="1"/>
          </p:cNvSpPr>
          <p:nvPr>
            <p:ph type="sldNum" sz="quarter" idx="12"/>
          </p:nvPr>
        </p:nvSpPr>
        <p:spPr/>
        <p:txBody>
          <a:bodyPr/>
          <a:lstStyle/>
          <a:p>
            <a:fld id="{AAB72EEF-F02E-4037-9DE2-2A745227EFC1}" type="slidenum">
              <a:rPr kumimoji="1" lang="ja-JP" altLang="en-US" smtClean="0"/>
              <a:t>‹#›</a:t>
            </a:fld>
            <a:endParaRPr kumimoji="1" lang="ja-JP" altLang="en-US"/>
          </a:p>
        </p:txBody>
      </p:sp>
    </p:spTree>
    <p:extLst>
      <p:ext uri="{BB962C8B-B14F-4D97-AF65-F5344CB8AC3E}">
        <p14:creationId xmlns:p14="http://schemas.microsoft.com/office/powerpoint/2010/main" val="35715896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66C6A4AD-B59D-4590-88FD-63A0EBED3C7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09269B74-26AB-41A5-AB61-2A0CE765134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47F9000E-DAD4-42DA-9EBE-85194593B5F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ACCD4B5-B397-4CDB-8F35-D36093892551}" type="datetimeFigureOut">
              <a:rPr kumimoji="1" lang="ja-JP" altLang="en-US" smtClean="0"/>
              <a:t>2022/4/7</a:t>
            </a:fld>
            <a:endParaRPr kumimoji="1" lang="ja-JP" altLang="en-US"/>
          </a:p>
        </p:txBody>
      </p:sp>
      <p:sp>
        <p:nvSpPr>
          <p:cNvPr id="5" name="フッター プレースホルダー 4">
            <a:extLst>
              <a:ext uri="{FF2B5EF4-FFF2-40B4-BE49-F238E27FC236}">
                <a16:creationId xmlns:a16="http://schemas.microsoft.com/office/drawing/2014/main" id="{ADB4E752-D2CD-4A71-9407-980C4C9EF77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0DAE6572-26FA-46BC-911A-3A7BD07D030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B72EEF-F02E-4037-9DE2-2A745227EFC1}" type="slidenum">
              <a:rPr kumimoji="1" lang="ja-JP" altLang="en-US" smtClean="0"/>
              <a:t>‹#›</a:t>
            </a:fld>
            <a:endParaRPr kumimoji="1" lang="ja-JP" altLang="en-US"/>
          </a:p>
        </p:txBody>
      </p:sp>
    </p:spTree>
    <p:extLst>
      <p:ext uri="{BB962C8B-B14F-4D97-AF65-F5344CB8AC3E}">
        <p14:creationId xmlns:p14="http://schemas.microsoft.com/office/powerpoint/2010/main" val="38550455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D79057EF-8EDD-4365-BA6C-E44DE44B755E}"/>
              </a:ext>
            </a:extLst>
          </p:cNvPr>
          <p:cNvSpPr>
            <a:spLocks noGrp="1"/>
          </p:cNvSpPr>
          <p:nvPr>
            <p:ph type="title"/>
          </p:nvPr>
        </p:nvSpPr>
        <p:spPr/>
        <p:txBody>
          <a:bodyPr/>
          <a:lstStyle/>
          <a:p>
            <a:pPr algn="ctr"/>
            <a:r>
              <a:rPr lang="ja-JP" altLang="en-US" b="1" dirty="0">
                <a:latin typeface="AR P丸ゴシック体M" panose="020B0600010101010101" pitchFamily="50" charset="-128"/>
                <a:ea typeface="AR P丸ゴシック体M" panose="020B0600010101010101" pitchFamily="50" charset="-128"/>
              </a:rPr>
              <a:t>休診のお知らせ</a:t>
            </a:r>
          </a:p>
        </p:txBody>
      </p:sp>
      <p:sp>
        <p:nvSpPr>
          <p:cNvPr id="5" name="コンテンツ プレースホルダー 4">
            <a:extLst>
              <a:ext uri="{FF2B5EF4-FFF2-40B4-BE49-F238E27FC236}">
                <a16:creationId xmlns:a16="http://schemas.microsoft.com/office/drawing/2014/main" id="{A477BCB1-4108-4B4C-88E8-8A8CBEC481CF}"/>
              </a:ext>
            </a:extLst>
          </p:cNvPr>
          <p:cNvSpPr>
            <a:spLocks noGrp="1"/>
          </p:cNvSpPr>
          <p:nvPr>
            <p:ph idx="1"/>
          </p:nvPr>
        </p:nvSpPr>
        <p:spPr/>
        <p:txBody>
          <a:bodyPr>
            <a:normAutofit/>
          </a:bodyPr>
          <a:lstStyle/>
          <a:p>
            <a:pPr marL="0" indent="0">
              <a:buNone/>
            </a:pPr>
            <a:r>
              <a:rPr lang="ja-JP" altLang="en-US">
                <a:latin typeface="AR P丸ゴシック体M" panose="020B0600010101010101" pitchFamily="50" charset="-128"/>
                <a:ea typeface="AR P丸ゴシック体M" panose="020B0600010101010101" pitchFamily="50" charset="-128"/>
              </a:rPr>
              <a:t>医師急病の</a:t>
            </a:r>
            <a:r>
              <a:rPr lang="ja-JP" altLang="en-US" dirty="0">
                <a:latin typeface="AR P丸ゴシック体M" panose="020B0600010101010101" pitchFamily="50" charset="-128"/>
                <a:ea typeface="AR P丸ゴシック体M" panose="020B0600010101010101" pitchFamily="50" charset="-128"/>
              </a:rPr>
              <a:t>為、</a:t>
            </a:r>
            <a:r>
              <a:rPr lang="en-US" altLang="ja-JP" dirty="0">
                <a:latin typeface="AR P丸ゴシック体M" panose="020B0600010101010101" pitchFamily="50" charset="-128"/>
                <a:ea typeface="AR P丸ゴシック体M" panose="020B0600010101010101" pitchFamily="50" charset="-128"/>
              </a:rPr>
              <a:t>4</a:t>
            </a:r>
            <a:r>
              <a:rPr lang="ja-JP" altLang="en-US" dirty="0">
                <a:latin typeface="AR P丸ゴシック体M" panose="020B0600010101010101" pitchFamily="50" charset="-128"/>
                <a:ea typeface="AR P丸ゴシック体M" panose="020B0600010101010101" pitchFamily="50" charset="-128"/>
              </a:rPr>
              <a:t>月</a:t>
            </a:r>
            <a:r>
              <a:rPr lang="en-US" altLang="ja-JP" dirty="0">
                <a:latin typeface="AR P丸ゴシック体M" panose="020B0600010101010101" pitchFamily="50" charset="-128"/>
                <a:ea typeface="AR P丸ゴシック体M" panose="020B0600010101010101" pitchFamily="50" charset="-128"/>
              </a:rPr>
              <a:t>9</a:t>
            </a:r>
            <a:r>
              <a:rPr lang="ja-JP" altLang="en-US" dirty="0">
                <a:latin typeface="AR P丸ゴシック体M" panose="020B0600010101010101" pitchFamily="50" charset="-128"/>
                <a:ea typeface="AR P丸ゴシック体M" panose="020B0600010101010101" pitchFamily="50" charset="-128"/>
              </a:rPr>
              <a:t>日（土）の診察をお休みさせて頂きます。</a:t>
            </a:r>
            <a:endParaRPr lang="en-US" altLang="ja-JP" dirty="0">
              <a:latin typeface="AR P丸ゴシック体M" panose="020B0600010101010101" pitchFamily="50" charset="-128"/>
              <a:ea typeface="AR P丸ゴシック体M" panose="020B0600010101010101" pitchFamily="50" charset="-128"/>
            </a:endParaRPr>
          </a:p>
          <a:p>
            <a:pPr marL="0" indent="0">
              <a:buNone/>
            </a:pPr>
            <a:r>
              <a:rPr lang="ja-JP" altLang="en-US" dirty="0">
                <a:latin typeface="AR P丸ゴシック体M" panose="020B0600010101010101" pitchFamily="50" charset="-128"/>
                <a:ea typeface="AR P丸ゴシック体M" panose="020B0600010101010101" pitchFamily="50" charset="-128"/>
              </a:rPr>
              <a:t>診察を希望される患者様は本院の堀病院にて診察を行っておりますので、堀病院にお越しください。継続通院中の患者様に関しては、初診ではなく再診として対応させて頂きます。</a:t>
            </a:r>
            <a:endParaRPr lang="en-US" altLang="ja-JP" dirty="0">
              <a:latin typeface="AR P丸ゴシック体M" panose="020B0600010101010101" pitchFamily="50" charset="-128"/>
              <a:ea typeface="AR P丸ゴシック体M" panose="020B0600010101010101" pitchFamily="50" charset="-128"/>
            </a:endParaRPr>
          </a:p>
          <a:p>
            <a:pPr marL="0" indent="0">
              <a:buNone/>
            </a:pPr>
            <a:r>
              <a:rPr lang="ja-JP" altLang="en-US" dirty="0">
                <a:latin typeface="AR P丸ゴシック体M" panose="020B0600010101010101" pitchFamily="50" charset="-128"/>
                <a:ea typeface="AR P丸ゴシック体M" panose="020B0600010101010101" pitchFamily="50" charset="-128"/>
              </a:rPr>
              <a:t>ご理解とご協力の程、よろしくお願い致します。</a:t>
            </a:r>
            <a:endParaRPr lang="en-US" altLang="ja-JP" dirty="0">
              <a:latin typeface="AR P丸ゴシック体M" panose="020B0600010101010101" pitchFamily="50" charset="-128"/>
              <a:ea typeface="AR P丸ゴシック体M" panose="020B0600010101010101" pitchFamily="50" charset="-128"/>
            </a:endParaRPr>
          </a:p>
          <a:p>
            <a:endParaRPr lang="en-US" altLang="ja-JP" dirty="0">
              <a:latin typeface="AR P丸ゴシック体M" panose="020B0600010101010101" pitchFamily="50" charset="-128"/>
              <a:ea typeface="AR P丸ゴシック体M" panose="020B0600010101010101" pitchFamily="50" charset="-128"/>
            </a:endParaRPr>
          </a:p>
          <a:p>
            <a:pPr marL="0" indent="0">
              <a:buNone/>
            </a:pPr>
            <a:r>
              <a:rPr lang="ja-JP" altLang="en-US" dirty="0">
                <a:latin typeface="AR P丸ゴシック体M" panose="020B0600010101010101" pitchFamily="50" charset="-128"/>
                <a:ea typeface="AR P丸ゴシック体M" panose="020B0600010101010101" pitchFamily="50" charset="-128"/>
              </a:rPr>
              <a:t>　堀病院→広島県福山市沖野上町</a:t>
            </a:r>
            <a:r>
              <a:rPr lang="en-US" altLang="ja-JP" dirty="0">
                <a:latin typeface="AR P丸ゴシック体M" panose="020B0600010101010101" pitchFamily="50" charset="-128"/>
                <a:ea typeface="AR P丸ゴシック体M" panose="020B0600010101010101" pitchFamily="50" charset="-128"/>
              </a:rPr>
              <a:t>3</a:t>
            </a:r>
            <a:r>
              <a:rPr lang="ja-JP" altLang="en-US" dirty="0">
                <a:latin typeface="AR P丸ゴシック体M" panose="020B0600010101010101" pitchFamily="50" charset="-128"/>
                <a:ea typeface="AR P丸ゴシック体M" panose="020B0600010101010101" pitchFamily="50" charset="-128"/>
              </a:rPr>
              <a:t>丁目</a:t>
            </a:r>
            <a:r>
              <a:rPr lang="en-US" altLang="ja-JP" dirty="0">
                <a:latin typeface="AR P丸ゴシック体M" panose="020B0600010101010101" pitchFamily="50" charset="-128"/>
                <a:ea typeface="AR P丸ゴシック体M" panose="020B0600010101010101" pitchFamily="50" charset="-128"/>
              </a:rPr>
              <a:t>4-13</a:t>
            </a:r>
          </a:p>
          <a:p>
            <a:pPr marL="0" indent="0">
              <a:buNone/>
            </a:pPr>
            <a:r>
              <a:rPr lang="ja-JP" altLang="en-US" dirty="0">
                <a:latin typeface="AR P丸ゴシック体M" panose="020B0600010101010101" pitchFamily="50" charset="-128"/>
                <a:ea typeface="AR P丸ゴシック体M" panose="020B0600010101010101" pitchFamily="50" charset="-128"/>
              </a:rPr>
              <a:t>　　　　　</a:t>
            </a:r>
            <a:r>
              <a:rPr lang="en-US" altLang="ja-JP" dirty="0">
                <a:latin typeface="AR P丸ゴシック体M" panose="020B0600010101010101" pitchFamily="50" charset="-128"/>
                <a:ea typeface="AR P丸ゴシック体M" panose="020B0600010101010101" pitchFamily="50" charset="-128"/>
              </a:rPr>
              <a:t>084-926-3387</a:t>
            </a:r>
          </a:p>
          <a:p>
            <a:pPr marL="0" indent="0">
              <a:buNone/>
            </a:pPr>
            <a:r>
              <a:rPr lang="ja-JP" altLang="en-US" dirty="0">
                <a:latin typeface="AR P丸ゴシック体M" panose="020B0600010101010101" pitchFamily="50" charset="-128"/>
                <a:ea typeface="AR P丸ゴシック体M" panose="020B0600010101010101" pitchFamily="50" charset="-128"/>
              </a:rPr>
              <a:t>　　　　　　　　　　　　　　　　</a:t>
            </a:r>
            <a:r>
              <a:rPr lang="ja-JP" altLang="en-US" sz="1900" dirty="0">
                <a:latin typeface="AR P丸ゴシック体M" panose="020B0600010101010101" pitchFamily="50" charset="-128"/>
                <a:ea typeface="AR P丸ゴシック体M" panose="020B0600010101010101" pitchFamily="50" charset="-128"/>
              </a:rPr>
              <a:t>医療法人徹慈会　耳鼻咽喉科　東手城医院</a:t>
            </a:r>
          </a:p>
        </p:txBody>
      </p:sp>
    </p:spTree>
    <p:extLst>
      <p:ext uri="{BB962C8B-B14F-4D97-AF65-F5344CB8AC3E}">
        <p14:creationId xmlns:p14="http://schemas.microsoft.com/office/powerpoint/2010/main" val="325102142"/>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TotalTime>
  <Words>96</Words>
  <Application>Microsoft Office PowerPoint</Application>
  <PresentationFormat>ワイド画面</PresentationFormat>
  <Paragraphs>8</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AR P丸ゴシック体M</vt:lpstr>
      <vt:lpstr>游ゴシック</vt:lpstr>
      <vt:lpstr>游ゴシック Light</vt:lpstr>
      <vt:lpstr>Arial</vt:lpstr>
      <vt:lpstr>Office テーマ</vt:lpstr>
      <vt:lpstr>休診のお知らせ</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休診のお知らせ</dc:title>
  <dc:creator>東手城 耳鼻咽喉科</dc:creator>
  <cp:lastModifiedBy>東手城 耳鼻咽喉科</cp:lastModifiedBy>
  <cp:revision>3</cp:revision>
  <cp:lastPrinted>2021-10-08T09:32:52Z</cp:lastPrinted>
  <dcterms:created xsi:type="dcterms:W3CDTF">2021-10-08T09:17:04Z</dcterms:created>
  <dcterms:modified xsi:type="dcterms:W3CDTF">2022-04-07T04:48:34Z</dcterms:modified>
</cp:coreProperties>
</file>