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21674138" cy="288988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17" d="100"/>
          <a:sy n="17" d="100"/>
        </p:scale>
        <p:origin x="22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4729513"/>
            <a:ext cx="18423017" cy="10061081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15178588"/>
            <a:ext cx="16255604" cy="6977197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913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159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1538596"/>
            <a:ext cx="4673486" cy="2449044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1538596"/>
            <a:ext cx="13749531" cy="2449044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1426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2176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7204652"/>
            <a:ext cx="18693944" cy="12021117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19339494"/>
            <a:ext cx="18693944" cy="6321621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/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978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7692981"/>
            <a:ext cx="9211509" cy="183360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7692981"/>
            <a:ext cx="9211509" cy="183360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3229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538603"/>
            <a:ext cx="18693944" cy="55857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7084234"/>
            <a:ext cx="9169175" cy="3471874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10556108"/>
            <a:ext cx="9169175" cy="155264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7084234"/>
            <a:ext cx="9214332" cy="3471874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10556108"/>
            <a:ext cx="9214332" cy="155264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998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39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491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926590"/>
            <a:ext cx="6990474" cy="6743065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4160906"/>
            <a:ext cx="10972532" cy="20536914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8669655"/>
            <a:ext cx="6990474" cy="1606160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1099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926590"/>
            <a:ext cx="6990474" cy="6743065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4160906"/>
            <a:ext cx="10972532" cy="20536914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8669655"/>
            <a:ext cx="6990474" cy="1606160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301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1538603"/>
            <a:ext cx="18693944" cy="5585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7692981"/>
            <a:ext cx="18693944" cy="18336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26784959"/>
            <a:ext cx="4876681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2695E-50D4-40D0-9846-2BA79571D5E2}" type="datetimeFigureOut">
              <a:rPr kumimoji="1" lang="ja-JP" altLang="en-US" smtClean="0"/>
              <a:t>2021/11/30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26784959"/>
            <a:ext cx="7315022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26784959"/>
            <a:ext cx="4876681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14258-474F-4619-92BA-EDEC0B110C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059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kumimoji="1"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3F57A4-E8C4-44F7-A0DC-FC4F8C6C5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432498"/>
            <a:ext cx="21674138" cy="2681567"/>
          </a:xfrm>
        </p:spPr>
        <p:txBody>
          <a:bodyPr>
            <a:noAutofit/>
          </a:bodyPr>
          <a:lstStyle/>
          <a:p>
            <a:r>
              <a:rPr kumimoji="1" lang="en-US" altLang="ja-JP" sz="14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12</a:t>
            </a:r>
            <a:r>
              <a:rPr kumimoji="1" lang="ja-JP" altLang="en-US" sz="14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月土曜休診のお知らせ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288906F-FFD3-4A76-A79C-B3B569168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98535" y="7413131"/>
            <a:ext cx="16477059" cy="3297115"/>
          </a:xfrm>
        </p:spPr>
        <p:txBody>
          <a:bodyPr>
            <a:noAutofit/>
          </a:bodyPr>
          <a:lstStyle/>
          <a:p>
            <a:r>
              <a:rPr lang="ja-JP" altLang="en-US" sz="7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下記の通り</a:t>
            </a:r>
            <a:r>
              <a:rPr lang="ja-JP" altLang="en-US" sz="7200" dirty="0">
                <a:solidFill>
                  <a:srgbClr val="FF00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休診</a:t>
            </a:r>
            <a:r>
              <a:rPr lang="ja-JP" altLang="en-US" sz="7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させて頂きます。</a:t>
            </a:r>
            <a:endParaRPr lang="en-US" altLang="ja-JP" sz="72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r>
              <a:rPr lang="ja-JP" altLang="en-US" sz="72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ご理解ご協力よろしくお願い致します。</a:t>
            </a:r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D10019D-3874-4736-B3D1-CC3E8B6C77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8243172"/>
              </p:ext>
            </p:extLst>
          </p:nvPr>
        </p:nvGraphicFramePr>
        <p:xfrm>
          <a:off x="4293390" y="13009313"/>
          <a:ext cx="13087350" cy="5604744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3087350">
                  <a:extLst>
                    <a:ext uri="{9D8B030D-6E8A-4147-A177-3AD203B41FA5}">
                      <a16:colId xmlns:a16="http://schemas.microsoft.com/office/drawing/2014/main" val="3981872462"/>
                    </a:ext>
                  </a:extLst>
                </a:gridCol>
              </a:tblGrid>
              <a:tr h="2802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12</a:t>
                      </a:r>
                      <a:r>
                        <a:rPr kumimoji="1" lang="ja-JP" altLang="en-US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月</a:t>
                      </a:r>
                      <a:r>
                        <a:rPr kumimoji="1" lang="en-US" altLang="ja-JP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4</a:t>
                      </a:r>
                      <a:r>
                        <a:rPr kumimoji="1" lang="ja-JP" altLang="en-US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日（土）</a:t>
                      </a:r>
                      <a:endParaRPr kumimoji="1" lang="en-US" altLang="ja-JP" sz="8800" b="0" dirty="0">
                        <a:solidFill>
                          <a:srgbClr val="FF0000"/>
                        </a:solidFill>
                        <a:latin typeface="HGS創英角ﾎﾟｯﾌﾟ体" panose="040B0A00000000000000" pitchFamily="50" charset="-128"/>
                        <a:ea typeface="HGS創英角ﾎﾟｯﾌﾟ体" panose="040B0A00000000000000" pitchFamily="50" charset="-128"/>
                      </a:endParaRP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082534"/>
                  </a:ext>
                </a:extLst>
              </a:tr>
              <a:tr h="2802372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12</a:t>
                      </a:r>
                      <a:r>
                        <a:rPr kumimoji="1" lang="ja-JP" altLang="en-US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月</a:t>
                      </a:r>
                      <a:r>
                        <a:rPr kumimoji="1" lang="en-US" altLang="ja-JP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18</a:t>
                      </a:r>
                      <a:r>
                        <a:rPr kumimoji="1" lang="ja-JP" altLang="en-US" sz="8800" b="0" dirty="0">
                          <a:latin typeface="HGS創英角ﾎﾟｯﾌﾟ体" panose="040B0A00000000000000" pitchFamily="50" charset="-128"/>
                          <a:ea typeface="HGS創英角ﾎﾟｯﾌﾟ体" panose="040B0A00000000000000" pitchFamily="50" charset="-128"/>
                        </a:rPr>
                        <a:t>日（土）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39008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B4A0177-2A03-4551-890E-CFB432E19D9C}"/>
              </a:ext>
            </a:extLst>
          </p:cNvPr>
          <p:cNvSpPr txBox="1"/>
          <p:nvPr/>
        </p:nvSpPr>
        <p:spPr>
          <a:xfrm>
            <a:off x="2598538" y="23286076"/>
            <a:ext cx="1832400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600" b="1" dirty="0">
                <a:solidFill>
                  <a:srgbClr val="002060"/>
                </a:solidFill>
              </a:rPr>
              <a:t>※</a:t>
            </a:r>
            <a:r>
              <a:rPr kumimoji="1" lang="ja-JP" altLang="en-US" sz="6600" b="1" dirty="0">
                <a:solidFill>
                  <a:srgbClr val="002060"/>
                </a:solidFill>
              </a:rPr>
              <a:t>土曜日：堀病院は通常診察しております。</a:t>
            </a:r>
            <a:endParaRPr kumimoji="1" lang="en-US" altLang="ja-JP" sz="6600" b="1" dirty="0">
              <a:solidFill>
                <a:srgbClr val="002060"/>
              </a:solidFill>
            </a:endParaRPr>
          </a:p>
          <a:p>
            <a:r>
              <a:rPr kumimoji="1" lang="ja-JP" altLang="en-US" sz="6600" b="1" dirty="0">
                <a:solidFill>
                  <a:srgbClr val="002060"/>
                </a:solidFill>
              </a:rPr>
              <a:t>　緊急の方は堀病院へ受診してください。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1080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</TotalTime>
  <Words>56</Words>
  <Application>Microsoft Office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Arial</vt:lpstr>
      <vt:lpstr>Calibri</vt:lpstr>
      <vt:lpstr>Calibri Light</vt:lpstr>
      <vt:lpstr>Office テーマ</vt:lpstr>
      <vt:lpstr>12月土曜休診のお知らせ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休診のお知らせ</dc:title>
  <dc:creator>東手城 耳鼻咽喉科</dc:creator>
  <cp:lastModifiedBy>東手城 耳鼻咽喉科</cp:lastModifiedBy>
  <cp:revision>6</cp:revision>
  <dcterms:created xsi:type="dcterms:W3CDTF">2021-09-15T00:29:27Z</dcterms:created>
  <dcterms:modified xsi:type="dcterms:W3CDTF">2021-11-30T09:57:13Z</dcterms:modified>
</cp:coreProperties>
</file>